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16/6/2021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Ορθογώνιο 224">
            <a:extLst>
              <a:ext uri="{FF2B5EF4-FFF2-40B4-BE49-F238E27FC236}">
                <a16:creationId xmlns:a16="http://schemas.microsoft.com/office/drawing/2014/main" id="{A5B98E08-462A-48E6-839E-ED53686B7857}"/>
              </a:ext>
            </a:extLst>
          </p:cNvPr>
          <p:cNvSpPr/>
          <p:nvPr/>
        </p:nvSpPr>
        <p:spPr>
          <a:xfrm>
            <a:off x="3264032" y="2495698"/>
            <a:ext cx="5869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5129024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6" name="Ορθογώνιο 225">
            <a:extLst>
              <a:ext uri="{FF2B5EF4-FFF2-40B4-BE49-F238E27FC236}">
                <a16:creationId xmlns:a16="http://schemas.microsoft.com/office/drawing/2014/main" id="{1A32C55B-C4AC-4E2D-BBB7-BA09BF2B0F3E}"/>
              </a:ext>
            </a:extLst>
          </p:cNvPr>
          <p:cNvSpPr/>
          <p:nvPr/>
        </p:nvSpPr>
        <p:spPr>
          <a:xfrm>
            <a:off x="3252787" y="2883055"/>
            <a:ext cx="5869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>
                <a:solidFill>
                  <a:schemeClr val="tx2">
                    <a:lumMod val="75000"/>
                  </a:schemeClr>
                </a:solidFill>
              </a:rPr>
              <a:t>ΕΥΡΩΚΑΤ ΑΝΩΝΥΜΗ ΕΤΑΙΡΕΙΑ ΚΑΤΑΣΚΕΥΩΝ &amp; ΕΚΜΕΤΑΛΛΕΥΣΗΣ ΠΗΓΩΝ ΕΝΕΡΓΕΙΑΣ </a:t>
            </a:r>
          </a:p>
        </p:txBody>
      </p:sp>
      <p:sp>
        <p:nvSpPr>
          <p:cNvPr id="227" name="Ορθογώνιο 226">
            <a:extLst>
              <a:ext uri="{FF2B5EF4-FFF2-40B4-BE49-F238E27FC236}">
                <a16:creationId xmlns:a16="http://schemas.microsoft.com/office/drawing/2014/main" id="{D2559E3B-41E3-4B46-9BCE-C55A50CD65D3}"/>
              </a:ext>
            </a:extLst>
          </p:cNvPr>
          <p:cNvSpPr/>
          <p:nvPr/>
        </p:nvSpPr>
        <p:spPr>
          <a:xfrm>
            <a:off x="5984876" y="5591396"/>
            <a:ext cx="22355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40.000,00 </a:t>
            </a:r>
            <a:r>
              <a:rPr lang="el-GR" sz="1400" b="1" i="0" dirty="0">
                <a:effectLst/>
                <a:latin typeface="Arial" panose="020B0604020202020204" pitchFamily="34" charset="0"/>
              </a:rPr>
              <a:t>€</a:t>
            </a:r>
            <a:r>
              <a:rPr lang="el-GR" sz="1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245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EUROKAT S.A.</cp:lastModifiedBy>
  <cp:revision>13</cp:revision>
  <dcterms:created xsi:type="dcterms:W3CDTF">2021-05-19T11:41:06Z</dcterms:created>
  <dcterms:modified xsi:type="dcterms:W3CDTF">2021-06-16T13:50:51Z</dcterms:modified>
</cp:coreProperties>
</file>